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Swalwell" userId="84282daca87d336e" providerId="LiveId" clId="{4CC7CCB7-926A-48F5-93B2-12A6D479D107}"/>
    <pc:docChg chg="custSel addSld delSld modSld sldOrd">
      <pc:chgData name="Marcus Swalwell" userId="84282daca87d336e" providerId="LiveId" clId="{4CC7CCB7-926A-48F5-93B2-12A6D479D107}" dt="2018-02-15T10:03:51.387" v="481" actId="478"/>
      <pc:docMkLst>
        <pc:docMk/>
      </pc:docMkLst>
      <pc:sldChg chg="delSp modSp modAnim">
        <pc:chgData name="Marcus Swalwell" userId="84282daca87d336e" providerId="LiveId" clId="{4CC7CCB7-926A-48F5-93B2-12A6D479D107}" dt="2018-02-14T14:00:31.159" v="397"/>
        <pc:sldMkLst>
          <pc:docMk/>
          <pc:sldMk cId="3408954643" sldId="257"/>
        </pc:sldMkLst>
        <pc:spChg chg="del">
          <ac:chgData name="Marcus Swalwell" userId="84282daca87d336e" providerId="LiveId" clId="{4CC7CCB7-926A-48F5-93B2-12A6D479D107}" dt="2018-02-13T21:11:38.674" v="386" actId="478"/>
          <ac:spMkLst>
            <pc:docMk/>
            <pc:sldMk cId="3408954643" sldId="257"/>
            <ac:spMk id="2" creationId="{56B99159-ECDF-4C1D-A05A-A20517767EA4}"/>
          </ac:spMkLst>
        </pc:spChg>
        <pc:spChg chg="mod">
          <ac:chgData name="Marcus Swalwell" userId="84282daca87d336e" providerId="LiveId" clId="{4CC7CCB7-926A-48F5-93B2-12A6D479D107}" dt="2018-02-14T13:59:17.898" v="393" actId="6549"/>
          <ac:spMkLst>
            <pc:docMk/>
            <pc:sldMk cId="3408954643" sldId="257"/>
            <ac:spMk id="3" creationId="{E9C00254-0623-44CA-8CEC-FF7A72679672}"/>
          </ac:spMkLst>
        </pc:spChg>
        <pc:picChg chg="mod">
          <ac:chgData name="Marcus Swalwell" userId="84282daca87d336e" providerId="LiveId" clId="{4CC7CCB7-926A-48F5-93B2-12A6D479D107}" dt="2018-02-13T21:11:53.659" v="388" actId="1076"/>
          <ac:picMkLst>
            <pc:docMk/>
            <pc:sldMk cId="3408954643" sldId="257"/>
            <ac:picMk id="6" creationId="{2A32E2CA-1926-4314-8C87-6CEE1AC5EFD6}"/>
          </ac:picMkLst>
        </pc:picChg>
      </pc:sldChg>
      <pc:sldChg chg="addSp delSp modSp add ord modTransition">
        <pc:chgData name="Marcus Swalwell" userId="84282daca87d336e" providerId="LiveId" clId="{4CC7CCB7-926A-48F5-93B2-12A6D479D107}" dt="2018-02-14T15:33:02.322" v="469"/>
        <pc:sldMkLst>
          <pc:docMk/>
          <pc:sldMk cId="1164283856" sldId="258"/>
        </pc:sldMkLst>
        <pc:spChg chg="del">
          <ac:chgData name="Marcus Swalwell" userId="84282daca87d336e" providerId="LiveId" clId="{4CC7CCB7-926A-48F5-93B2-12A6D479D107}" dt="2018-01-19T17:13:06.971" v="17" actId="20577"/>
          <ac:spMkLst>
            <pc:docMk/>
            <pc:sldMk cId="1164283856" sldId="258"/>
            <ac:spMk id="3" creationId="{176D4E0F-FFD1-475D-82D9-49540B31868F}"/>
          </ac:spMkLst>
        </pc:spChg>
        <pc:spChg chg="add mod">
          <ac:chgData name="Marcus Swalwell" userId="84282daca87d336e" providerId="LiveId" clId="{4CC7CCB7-926A-48F5-93B2-12A6D479D107}" dt="2018-02-14T15:24:12.177" v="444" actId="20577"/>
          <ac:spMkLst>
            <pc:docMk/>
            <pc:sldMk cId="1164283856" sldId="258"/>
            <ac:spMk id="4" creationId="{8982583A-4BD1-46B2-96B7-F3DB731369BE}"/>
          </ac:spMkLst>
        </pc:spChg>
      </pc:sldChg>
      <pc:sldChg chg="delSp modSp add">
        <pc:chgData name="Marcus Swalwell" userId="84282daca87d336e" providerId="LiveId" clId="{4CC7CCB7-926A-48F5-93B2-12A6D479D107}" dt="2018-02-14T14:00:59.620" v="398" actId="478"/>
        <pc:sldMkLst>
          <pc:docMk/>
          <pc:sldMk cId="2755391715" sldId="259"/>
        </pc:sldMkLst>
        <pc:spChg chg="mod">
          <ac:chgData name="Marcus Swalwell" userId="84282daca87d336e" providerId="LiveId" clId="{4CC7CCB7-926A-48F5-93B2-12A6D479D107}" dt="2018-01-22T04:51:53.999" v="66" actId="20577"/>
          <ac:spMkLst>
            <pc:docMk/>
            <pc:sldMk cId="2755391715" sldId="259"/>
            <ac:spMk id="2" creationId="{217DA5FD-F888-41F1-AE0E-A25339D2EC23}"/>
          </ac:spMkLst>
        </pc:spChg>
        <pc:spChg chg="mod">
          <ac:chgData name="Marcus Swalwell" userId="84282daca87d336e" providerId="LiveId" clId="{4CC7CCB7-926A-48F5-93B2-12A6D479D107}" dt="2018-01-22T04:54:16.848" v="319" actId="20577"/>
          <ac:spMkLst>
            <pc:docMk/>
            <pc:sldMk cId="2755391715" sldId="259"/>
            <ac:spMk id="3" creationId="{52708A48-C6CB-4022-99CB-371BCD908A99}"/>
          </ac:spMkLst>
        </pc:spChg>
        <pc:spChg chg="del">
          <ac:chgData name="Marcus Swalwell" userId="84282daca87d336e" providerId="LiveId" clId="{4CC7CCB7-926A-48F5-93B2-12A6D479D107}" dt="2018-02-14T14:00:59.620" v="398" actId="478"/>
          <ac:spMkLst>
            <pc:docMk/>
            <pc:sldMk cId="2755391715" sldId="259"/>
            <ac:spMk id="4" creationId="{AFB23392-B7EC-4989-B056-9A2DF5EA0C4B}"/>
          </ac:spMkLst>
        </pc:spChg>
      </pc:sldChg>
      <pc:sldChg chg="addSp delSp modSp add ord">
        <pc:chgData name="Marcus Swalwell" userId="84282daca87d336e" providerId="LiveId" clId="{4CC7CCB7-926A-48F5-93B2-12A6D479D107}" dt="2018-02-14T13:59:44.592" v="396" actId="14100"/>
        <pc:sldMkLst>
          <pc:docMk/>
          <pc:sldMk cId="571031984" sldId="260"/>
        </pc:sldMkLst>
        <pc:spChg chg="del">
          <ac:chgData name="Marcus Swalwell" userId="84282daca87d336e" providerId="LiveId" clId="{4CC7CCB7-926A-48F5-93B2-12A6D479D107}" dt="2018-01-22T19:04:01.492" v="326" actId="478"/>
          <ac:spMkLst>
            <pc:docMk/>
            <pc:sldMk cId="571031984" sldId="260"/>
            <ac:spMk id="2" creationId="{DCA14A4D-3458-4BB5-9E3C-58CE9E7BF16F}"/>
          </ac:spMkLst>
        </pc:spChg>
        <pc:spChg chg="del">
          <ac:chgData name="Marcus Swalwell" userId="84282daca87d336e" providerId="LiveId" clId="{4CC7CCB7-926A-48F5-93B2-12A6D479D107}" dt="2018-01-22T19:03:32.623" v="321" actId="931"/>
          <ac:spMkLst>
            <pc:docMk/>
            <pc:sldMk cId="571031984" sldId="260"/>
            <ac:spMk id="3" creationId="{64574CA7-6C0B-410C-9FA6-A3C638861E92}"/>
          </ac:spMkLst>
        </pc:spChg>
        <pc:spChg chg="del">
          <ac:chgData name="Marcus Swalwell" userId="84282daca87d336e" providerId="LiveId" clId="{4CC7CCB7-926A-48F5-93B2-12A6D479D107}" dt="2018-01-22T19:03:54.687" v="324" actId="478"/>
          <ac:spMkLst>
            <pc:docMk/>
            <pc:sldMk cId="571031984" sldId="260"/>
            <ac:spMk id="4" creationId="{816545A7-90F1-4BAC-B7AA-C8803433491A}"/>
          </ac:spMkLst>
        </pc:spChg>
        <pc:picChg chg="add mod">
          <ac:chgData name="Marcus Swalwell" userId="84282daca87d336e" providerId="LiveId" clId="{4CC7CCB7-926A-48F5-93B2-12A6D479D107}" dt="2018-02-14T13:59:44.592" v="396" actId="14100"/>
          <ac:picMkLst>
            <pc:docMk/>
            <pc:sldMk cId="571031984" sldId="260"/>
            <ac:picMk id="6" creationId="{6E86E432-4A58-4F78-91E9-B0FD5A2C47AE}"/>
          </ac:picMkLst>
        </pc:picChg>
      </pc:sldChg>
      <pc:sldChg chg="addSp delSp modSp add">
        <pc:chgData name="Marcus Swalwell" userId="84282daca87d336e" providerId="LiveId" clId="{4CC7CCB7-926A-48F5-93B2-12A6D479D107}" dt="2018-02-13T21:08:14.899" v="341" actId="1076"/>
        <pc:sldMkLst>
          <pc:docMk/>
          <pc:sldMk cId="57904272" sldId="261"/>
        </pc:sldMkLst>
        <pc:spChg chg="del">
          <ac:chgData name="Marcus Swalwell" userId="84282daca87d336e" providerId="LiveId" clId="{4CC7CCB7-926A-48F5-93B2-12A6D479D107}" dt="2018-02-12T11:06:46.508" v="329" actId="931"/>
          <ac:spMkLst>
            <pc:docMk/>
            <pc:sldMk cId="57904272" sldId="261"/>
            <ac:spMk id="3" creationId="{AF900E88-57FA-4C9E-8013-DF069539A558}"/>
          </ac:spMkLst>
        </pc:spChg>
        <pc:spChg chg="del">
          <ac:chgData name="Marcus Swalwell" userId="84282daca87d336e" providerId="LiveId" clId="{4CC7CCB7-926A-48F5-93B2-12A6D479D107}" dt="2018-02-12T11:06:46.508" v="329" actId="931"/>
          <ac:spMkLst>
            <pc:docMk/>
            <pc:sldMk cId="57904272" sldId="261"/>
            <ac:spMk id="4" creationId="{9060DFD7-6BFD-4BF2-B04D-A907E8E2A012}"/>
          </ac:spMkLst>
        </pc:spChg>
        <pc:picChg chg="add mod">
          <ac:chgData name="Marcus Swalwell" userId="84282daca87d336e" providerId="LiveId" clId="{4CC7CCB7-926A-48F5-93B2-12A6D479D107}" dt="2018-02-13T21:08:11.261" v="340" actId="1076"/>
          <ac:picMkLst>
            <pc:docMk/>
            <pc:sldMk cId="57904272" sldId="261"/>
            <ac:picMk id="6" creationId="{2213BCF1-82CE-4584-96B4-00DC4A6A8640}"/>
          </ac:picMkLst>
        </pc:picChg>
        <pc:picChg chg="add mod">
          <ac:chgData name="Marcus Swalwell" userId="84282daca87d336e" providerId="LiveId" clId="{4CC7CCB7-926A-48F5-93B2-12A6D479D107}" dt="2018-02-12T11:06:46.508" v="329" actId="931"/>
          <ac:picMkLst>
            <pc:docMk/>
            <pc:sldMk cId="57904272" sldId="261"/>
            <ac:picMk id="8" creationId="{4F08D36B-F737-4FF5-A031-8FE23C09751D}"/>
          </ac:picMkLst>
        </pc:picChg>
        <pc:picChg chg="add mod">
          <ac:chgData name="Marcus Swalwell" userId="84282daca87d336e" providerId="LiveId" clId="{4CC7CCB7-926A-48F5-93B2-12A6D479D107}" dt="2018-02-13T21:07:52.682" v="335" actId="1076"/>
          <ac:picMkLst>
            <pc:docMk/>
            <pc:sldMk cId="57904272" sldId="261"/>
            <ac:picMk id="10" creationId="{C5DC63FC-1956-4E96-84A4-4277CC845523}"/>
          </ac:picMkLst>
        </pc:picChg>
        <pc:picChg chg="add mod">
          <ac:chgData name="Marcus Swalwell" userId="84282daca87d336e" providerId="LiveId" clId="{4CC7CCB7-926A-48F5-93B2-12A6D479D107}" dt="2018-02-13T21:08:14.899" v="341" actId="1076"/>
          <ac:picMkLst>
            <pc:docMk/>
            <pc:sldMk cId="57904272" sldId="261"/>
            <ac:picMk id="12" creationId="{1CB91A89-EE84-434E-872E-2F84BF935D85}"/>
          </ac:picMkLst>
        </pc:picChg>
      </pc:sldChg>
      <pc:sldChg chg="addSp delSp modSp add">
        <pc:chgData name="Marcus Swalwell" userId="84282daca87d336e" providerId="LiveId" clId="{4CC7CCB7-926A-48F5-93B2-12A6D479D107}" dt="2018-02-14T15:32:22.166" v="468" actId="14100"/>
        <pc:sldMkLst>
          <pc:docMk/>
          <pc:sldMk cId="3567683458" sldId="262"/>
        </pc:sldMkLst>
        <pc:spChg chg="del">
          <ac:chgData name="Marcus Swalwell" userId="84282daca87d336e" providerId="LiveId" clId="{4CC7CCB7-926A-48F5-93B2-12A6D479D107}" dt="2018-02-12T11:07:57.423" v="331" actId="931"/>
          <ac:spMkLst>
            <pc:docMk/>
            <pc:sldMk cId="3567683458" sldId="262"/>
            <ac:spMk id="3" creationId="{EB009822-10E7-45B5-9262-2F7DCBB0145C}"/>
          </ac:spMkLst>
        </pc:spChg>
        <pc:spChg chg="del">
          <ac:chgData name="Marcus Swalwell" userId="84282daca87d336e" providerId="LiveId" clId="{4CC7CCB7-926A-48F5-93B2-12A6D479D107}" dt="2018-02-12T11:07:57.423" v="331" actId="931"/>
          <ac:spMkLst>
            <pc:docMk/>
            <pc:sldMk cId="3567683458" sldId="262"/>
            <ac:spMk id="4" creationId="{8B9DCB97-EA22-449D-B7F1-134CFC28042F}"/>
          </ac:spMkLst>
        </pc:spChg>
        <pc:spChg chg="add del mod">
          <ac:chgData name="Marcus Swalwell" userId="84282daca87d336e" providerId="LiveId" clId="{4CC7CCB7-926A-48F5-93B2-12A6D479D107}" dt="2018-02-14T15:30:01.028" v="449" actId="931"/>
          <ac:spMkLst>
            <pc:docMk/>
            <pc:sldMk cId="3567683458" sldId="262"/>
            <ac:spMk id="7" creationId="{1BE5AB46-5DD9-46F4-A716-8E719311E8A7}"/>
          </ac:spMkLst>
        </pc:spChg>
        <pc:picChg chg="add mod">
          <ac:chgData name="Marcus Swalwell" userId="84282daca87d336e" providerId="LiveId" clId="{4CC7CCB7-926A-48F5-93B2-12A6D479D107}" dt="2018-02-14T15:31:27.985" v="464" actId="14100"/>
          <ac:picMkLst>
            <pc:docMk/>
            <pc:sldMk cId="3567683458" sldId="262"/>
            <ac:picMk id="4" creationId="{04B1CC75-9ADE-4F22-9C19-E0FEA331BBE0}"/>
          </ac:picMkLst>
        </pc:picChg>
        <pc:picChg chg="add mod">
          <ac:chgData name="Marcus Swalwell" userId="84282daca87d336e" providerId="LiveId" clId="{4CC7CCB7-926A-48F5-93B2-12A6D479D107}" dt="2018-02-13T21:08:27.011" v="344" actId="14100"/>
          <ac:picMkLst>
            <pc:docMk/>
            <pc:sldMk cId="3567683458" sldId="262"/>
            <ac:picMk id="6" creationId="{9D296329-8C2B-4ACF-98C2-18E5FB1D9E21}"/>
          </ac:picMkLst>
        </pc:picChg>
        <pc:picChg chg="add del mod">
          <ac:chgData name="Marcus Swalwell" userId="84282daca87d336e" providerId="LiveId" clId="{4CC7CCB7-926A-48F5-93B2-12A6D479D107}" dt="2018-02-14T15:29:52.277" v="448" actId="478"/>
          <ac:picMkLst>
            <pc:docMk/>
            <pc:sldMk cId="3567683458" sldId="262"/>
            <ac:picMk id="8" creationId="{1BE2BB67-98A5-48E7-A0D4-ACBC9AA91932}"/>
          </ac:picMkLst>
        </pc:picChg>
        <pc:picChg chg="add mod ord">
          <ac:chgData name="Marcus Swalwell" userId="84282daca87d336e" providerId="LiveId" clId="{4CC7CCB7-926A-48F5-93B2-12A6D479D107}" dt="2018-02-14T15:31:05.257" v="459" actId="1076"/>
          <ac:picMkLst>
            <pc:docMk/>
            <pc:sldMk cId="3567683458" sldId="262"/>
            <ac:picMk id="10" creationId="{7567CE54-C1CD-4D83-B8BC-039E70AB8EF7}"/>
          </ac:picMkLst>
        </pc:picChg>
        <pc:picChg chg="add mod ord">
          <ac:chgData name="Marcus Swalwell" userId="84282daca87d336e" providerId="LiveId" clId="{4CC7CCB7-926A-48F5-93B2-12A6D479D107}" dt="2018-02-14T15:30:34.874" v="457" actId="14100"/>
          <ac:picMkLst>
            <pc:docMk/>
            <pc:sldMk cId="3567683458" sldId="262"/>
            <ac:picMk id="11" creationId="{FDCF3D8C-99C0-409D-A153-3DB39FCD7172}"/>
          </ac:picMkLst>
        </pc:picChg>
        <pc:picChg chg="add del mod">
          <ac:chgData name="Marcus Swalwell" userId="84282daca87d336e" providerId="LiveId" clId="{4CC7CCB7-926A-48F5-93B2-12A6D479D107}" dt="2018-02-14T15:32:06.964" v="465" actId="478"/>
          <ac:picMkLst>
            <pc:docMk/>
            <pc:sldMk cId="3567683458" sldId="262"/>
            <ac:picMk id="12" creationId="{3F7D631A-119C-4705-B080-C9D9F01C439F}"/>
          </ac:picMkLst>
        </pc:picChg>
        <pc:picChg chg="add mod">
          <ac:chgData name="Marcus Swalwell" userId="84282daca87d336e" providerId="LiveId" clId="{4CC7CCB7-926A-48F5-93B2-12A6D479D107}" dt="2018-02-13T21:09:46.981" v="364" actId="1076"/>
          <ac:picMkLst>
            <pc:docMk/>
            <pc:sldMk cId="3567683458" sldId="262"/>
            <ac:picMk id="14" creationId="{8598B19C-5D79-4159-9904-DAD31C666D3B}"/>
          </ac:picMkLst>
        </pc:picChg>
        <pc:picChg chg="add mod">
          <ac:chgData name="Marcus Swalwell" userId="84282daca87d336e" providerId="LiveId" clId="{4CC7CCB7-926A-48F5-93B2-12A6D479D107}" dt="2018-02-14T15:32:22.166" v="468" actId="14100"/>
          <ac:picMkLst>
            <pc:docMk/>
            <pc:sldMk cId="3567683458" sldId="262"/>
            <ac:picMk id="15" creationId="{818F29AD-72C5-4326-9B7C-8E431769B3D5}"/>
          </ac:picMkLst>
        </pc:picChg>
        <pc:picChg chg="add mod">
          <ac:chgData name="Marcus Swalwell" userId="84282daca87d336e" providerId="LiveId" clId="{4CC7CCB7-926A-48F5-93B2-12A6D479D107}" dt="2018-02-13T21:09:53.532" v="366" actId="1076"/>
          <ac:picMkLst>
            <pc:docMk/>
            <pc:sldMk cId="3567683458" sldId="262"/>
            <ac:picMk id="16" creationId="{11F1B878-0565-4D70-83B8-28E7D4376AF7}"/>
          </ac:picMkLst>
        </pc:picChg>
        <pc:picChg chg="add mod">
          <ac:chgData name="Marcus Swalwell" userId="84282daca87d336e" providerId="LiveId" clId="{4CC7CCB7-926A-48F5-93B2-12A6D479D107}" dt="2018-02-13T21:10:03.043" v="369" actId="1076"/>
          <ac:picMkLst>
            <pc:docMk/>
            <pc:sldMk cId="3567683458" sldId="262"/>
            <ac:picMk id="18" creationId="{050049F0-CA8D-4110-9C40-727FBC17EE33}"/>
          </ac:picMkLst>
        </pc:picChg>
        <pc:picChg chg="add mod">
          <ac:chgData name="Marcus Swalwell" userId="84282daca87d336e" providerId="LiveId" clId="{4CC7CCB7-926A-48F5-93B2-12A6D479D107}" dt="2018-02-13T21:10:36.053" v="376" actId="14100"/>
          <ac:picMkLst>
            <pc:docMk/>
            <pc:sldMk cId="3567683458" sldId="262"/>
            <ac:picMk id="19" creationId="{5A412DD1-10CF-4A62-9D3C-4787E3AF374E}"/>
          </ac:picMkLst>
        </pc:picChg>
        <pc:picChg chg="add mod">
          <ac:chgData name="Marcus Swalwell" userId="84282daca87d336e" providerId="LiveId" clId="{4CC7CCB7-926A-48F5-93B2-12A6D479D107}" dt="2018-02-13T21:11:05.867" v="383" actId="1076"/>
          <ac:picMkLst>
            <pc:docMk/>
            <pc:sldMk cId="3567683458" sldId="262"/>
            <ac:picMk id="20" creationId="{91F7FA5D-E798-48A3-8DFB-54E8051FBD4C}"/>
          </ac:picMkLst>
        </pc:picChg>
      </pc:sldChg>
      <pc:sldChg chg="addSp delSp modSp add">
        <pc:chgData name="Marcus Swalwell" userId="84282daca87d336e" providerId="LiveId" clId="{4CC7CCB7-926A-48F5-93B2-12A6D479D107}" dt="2018-02-15T10:03:51.387" v="481" actId="478"/>
        <pc:sldMkLst>
          <pc:docMk/>
          <pc:sldMk cId="1255870082" sldId="263"/>
        </pc:sldMkLst>
        <pc:spChg chg="del">
          <ac:chgData name="Marcus Swalwell" userId="84282daca87d336e" providerId="LiveId" clId="{4CC7CCB7-926A-48F5-93B2-12A6D479D107}" dt="2018-02-15T10:03:51.387" v="481" actId="478"/>
          <ac:spMkLst>
            <pc:docMk/>
            <pc:sldMk cId="1255870082" sldId="263"/>
            <ac:spMk id="2" creationId="{8A65D98E-2CF3-48D3-BFBF-4E13F9513A3A}"/>
          </ac:spMkLst>
        </pc:spChg>
        <pc:spChg chg="del">
          <ac:chgData name="Marcus Swalwell" userId="84282daca87d336e" providerId="LiveId" clId="{4CC7CCB7-926A-48F5-93B2-12A6D479D107}" dt="2018-02-15T10:01:51.132" v="471" actId="931"/>
          <ac:spMkLst>
            <pc:docMk/>
            <pc:sldMk cId="1255870082" sldId="263"/>
            <ac:spMk id="3" creationId="{FE6644D7-A176-4E9A-844A-53B0A58E6322}"/>
          </ac:spMkLst>
        </pc:spChg>
        <pc:spChg chg="del">
          <ac:chgData name="Marcus Swalwell" userId="84282daca87d336e" providerId="LiveId" clId="{4CC7CCB7-926A-48F5-93B2-12A6D479D107}" dt="2018-02-15T10:02:34.270" v="472" actId="931"/>
          <ac:spMkLst>
            <pc:docMk/>
            <pc:sldMk cId="1255870082" sldId="263"/>
            <ac:spMk id="4" creationId="{D3E30FFC-B3C9-442B-AEE4-F3574CCB9132}"/>
          </ac:spMkLst>
        </pc:spChg>
        <pc:picChg chg="add mod">
          <ac:chgData name="Marcus Swalwell" userId="84282daca87d336e" providerId="LiveId" clId="{4CC7CCB7-926A-48F5-93B2-12A6D479D107}" dt="2018-02-15T10:03:16.281" v="476" actId="1076"/>
          <ac:picMkLst>
            <pc:docMk/>
            <pc:sldMk cId="1255870082" sldId="263"/>
            <ac:picMk id="6" creationId="{2341C96E-F8B5-4C95-9077-941D791ECA73}"/>
          </ac:picMkLst>
        </pc:picChg>
        <pc:picChg chg="add mod">
          <ac:chgData name="Marcus Swalwell" userId="84282daca87d336e" providerId="LiveId" clId="{4CC7CCB7-926A-48F5-93B2-12A6D479D107}" dt="2018-02-15T10:03:39.624" v="480" actId="1076"/>
          <ac:picMkLst>
            <pc:docMk/>
            <pc:sldMk cId="1255870082" sldId="263"/>
            <ac:picMk id="8" creationId="{1A48A661-5575-49C2-9FE2-63DAA015D89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439F2-1901-4642-8005-C721A28377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A7333-5232-4A50-9CBE-A251EFEAA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9387F-C492-4707-9830-A48FCF2D0F09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CDE8F-2D6A-4162-ABC2-04D7ECCE67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8F873-FADA-4AFB-8000-E9454A9D8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302BF-8644-460D-81CE-DBCD3612F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6D72D-B167-412F-8A23-BD9ADDD51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17FE4-3A3D-40D8-A0D4-B05DC86D2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3946-E0B2-4379-A946-EFBD74CF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DF5B4-BE70-407A-92E8-AD69F201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10B29-9B1B-4C09-B165-1485F857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90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B46F-5945-424A-BC55-A922FA36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61C31-A10B-4679-ADCE-D0ECD5669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2993-8B74-4F5A-A8EB-2D8782F8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41B54-4D5C-419C-9CDC-81F36304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09488-9EF4-40A0-9C75-F6A2B6AB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9C940-75FC-4B19-823C-E930E656F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47F81-6F78-4B4D-A0C3-27CDBD480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4ED9-CEF5-477B-A21A-DB99D69D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A2A5B-BEAE-411E-9738-C89F0A20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7B93B-782A-47E1-983D-349DBD8D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01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7CC3-ABAE-47DC-B651-15D52EA7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3FD4-AF25-4057-9F45-2CF6B8A30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6A5AE-1636-48AB-AAA8-F7A9D9E7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193A0-C810-4900-B4F0-17A4268A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126A5-92F7-4C3E-A41E-AB3FD07E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5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AC47-7412-4D7A-9994-893A12AC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52D4D-C59F-4BEF-8B9F-8D8024AA7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34B3-A52C-460E-A0BB-03BA627E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5FB20-510A-4F99-8D45-BE5ECB30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76C45-2DDB-440A-AE48-832EBB0B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30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9E29-DB6A-432D-B0ED-07D10163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6FC1-E98E-4500-AAB5-BB99DB0BF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5139A-2578-44DC-94A1-8543044E2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AC1B5-539C-4866-AE91-5B30F467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2EC70-22CB-4CFA-84A9-341547D0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64E4D-8663-4F24-B37E-5A5DD459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8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3A90-B21F-4493-A286-09C6D66E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73943-BC9F-4F97-8F4A-0C2B339D8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FEB53-8C19-40D5-880D-86956FB27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B0802-AD7F-43D3-B3E0-FFDBD074F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13501-D81B-4F33-83FD-E640D305E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B219C-1BD6-4D5C-AE82-1525B64A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23C08-B82E-4123-8FB4-8BCEB6D1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D7B82-529A-4034-8926-CDA9A24F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8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4099-97D6-420C-A61E-38B9E28F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BE684-6058-45C3-B5A6-13C9CD2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8127A-3A8E-49AA-B836-A0224E7B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FAEEC-7DED-462F-A3EC-ADA4D78C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2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D536C-84E8-4330-8431-648DDD88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1B7B3-ED52-47EC-9685-B048B9C8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634EF-6B93-4A5D-809D-EE7C5AB8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5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0ED5-AA59-47A0-B95F-201F7E17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DAAE-6802-4504-80C3-0CDCC04D9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29EF7-7541-40E5-8859-B539659C2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25FD9-21DC-41A0-A139-2FFF88AF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FC0A2-2ABD-42E1-A73C-063D761C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45252-5472-4272-84E5-2E11D951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30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4357-C895-4168-B90F-46040416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483E1-9308-4601-B467-EA18E8257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9F8A8-511E-4561-8251-7B4A92BE5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8053C-5A11-41F3-9E8B-C082B634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226AE-A5E8-4B18-BB77-D1124466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4E4DC-46C8-4A24-8D10-62EF62AF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5330E-E237-4095-8ECF-9A4FDCCA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2CA61-104B-40F1-B4D0-1CAE11F4D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CC117-DE75-4A35-A1AF-6B07E0CE0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A8A9-E8DC-44F7-BD2E-163C449E5370}" type="datetimeFigureOut">
              <a:rPr lang="en-GB" smtClean="0"/>
              <a:t>15/02/2018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379BA-3CAF-4792-94EF-56D4CE69A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8E2DA-84A3-4991-8A69-D5FDD3DF8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4D09-87B5-436C-9961-13FEEE163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71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90CF-AD6C-4E1B-BCBD-43B259D34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CONSERVATION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AE2F6-2051-4EBF-BF4B-CEAA1400D8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3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86E432-4A58-4F78-91E9-B0FD5A2C47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3"/>
          </a:xfrm>
        </p:spPr>
      </p:pic>
    </p:spTree>
    <p:extLst>
      <p:ext uri="{BB962C8B-B14F-4D97-AF65-F5344CB8AC3E}">
        <p14:creationId xmlns:p14="http://schemas.microsoft.com/office/powerpoint/2010/main" val="57103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0254-0623-44CA-8CEC-FF7A72679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9077" y="1687839"/>
            <a:ext cx="31200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wide variety of species found on fens are typically associated with different types and structure of vegetation, and different water levels</a:t>
            </a:r>
          </a:p>
          <a:p>
            <a:pPr marL="0" indent="0">
              <a:buNone/>
            </a:pPr>
            <a:r>
              <a:rPr lang="en-GB" sz="1600" dirty="0"/>
              <a:t>The Fen Management Handbook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32E2CA-1926-4314-8C87-6CEE1AC5E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6" y="-220443"/>
            <a:ext cx="7852741" cy="7852741"/>
          </a:xfrm>
        </p:spPr>
      </p:pic>
    </p:spTree>
    <p:extLst>
      <p:ext uri="{BB962C8B-B14F-4D97-AF65-F5344CB8AC3E}">
        <p14:creationId xmlns:p14="http://schemas.microsoft.com/office/powerpoint/2010/main" val="340895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A5FD-F888-41F1-AE0E-A25339D2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just birds!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08A48-C6CB-4022-99CB-371BCD908A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Aquatic plants in chalk stream, alkali pools, silt and groundwater pond</a:t>
            </a:r>
          </a:p>
          <a:p>
            <a:r>
              <a:rPr lang="en-GB" dirty="0"/>
              <a:t>Riverfly and other insects</a:t>
            </a:r>
          </a:p>
          <a:p>
            <a:r>
              <a:rPr lang="en-GB" dirty="0"/>
              <a:t>Fish, lampreys</a:t>
            </a:r>
          </a:p>
          <a:p>
            <a:r>
              <a:rPr lang="en-GB" dirty="0"/>
              <a:t>Amphibia – frogs, toads, newts</a:t>
            </a:r>
          </a:p>
          <a:p>
            <a:r>
              <a:rPr lang="en-GB" dirty="0"/>
              <a:t>Reptiles – slow worms</a:t>
            </a:r>
          </a:p>
          <a:p>
            <a:r>
              <a:rPr lang="en-GB" dirty="0"/>
              <a:t>Mammals – deer, otter, fox, water voles, shrews</a:t>
            </a:r>
            <a:r>
              <a:rPr lang="en-GB"/>
              <a:t>, bats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39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1D3F-8B36-4697-8CCE-EC3233A7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13BCF1-82CE-4584-96B4-00DC4A6A8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7849"/>
            <a:ext cx="5315799" cy="398684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08D36B-F737-4FF5-A031-8FE23C097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12" y="3077369"/>
            <a:ext cx="2466975" cy="18478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DC63FC-1956-4E96-84A4-4277CC845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00" y="29369"/>
            <a:ext cx="6858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B91A89-EE84-434E-872E-2F84BF935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7" y="3458369"/>
            <a:ext cx="5315798" cy="39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DCF3D8C-99C0-409D-A153-3DB39FCD71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90" y="2087283"/>
            <a:ext cx="7967694" cy="477071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67CE54-C1CD-4D83-B8BC-039E70AB8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" y="1543180"/>
            <a:ext cx="4888904" cy="3677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831FA-E088-4EB2-8A49-4874C9AB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296329-8C2B-4ACF-98C2-18E5FB1D9E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3485" cy="2087283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98B19C-5D79-4159-9904-DAD31C666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85" y="-139907"/>
            <a:ext cx="4194202" cy="31456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F1B878-0565-4D70-83B8-28E7D4376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909"/>
            <a:ext cx="3333750" cy="22193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0049F0-CA8D-4110-9C40-727FBC17E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52" y="-10982"/>
            <a:ext cx="3997043" cy="3240351"/>
          </a:xfrm>
          <a:prstGeom prst="rect">
            <a:avLst/>
          </a:prstGeom>
        </p:spPr>
      </p:pic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5A412DD1-10CF-4A62-9D3C-4787E3AF37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71" y="1793671"/>
            <a:ext cx="2613815" cy="1737462"/>
          </a:xfrm>
          <a:prstGeom prst="rect">
            <a:avLst/>
          </a:prstGeom>
        </p:spPr>
      </p:pic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91F7FA5D-E798-48A3-8DFB-54E8051FBD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" y="1070348"/>
            <a:ext cx="1988658" cy="1590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1CC75-9ADE-4F22-9C19-E0FEA331BB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7598" y="2661273"/>
            <a:ext cx="2179340" cy="2065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8F29AD-72C5-4326-9B7C-8E431769B3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5202938"/>
            <a:ext cx="2873992" cy="16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8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41C96E-F8B5-4C95-9077-941D791ECA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6" y="490386"/>
            <a:ext cx="9580442" cy="61277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48A661-5575-49C2-9FE2-63DAA015D8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0884" y="4280912"/>
            <a:ext cx="2241116" cy="1872692"/>
          </a:xfrm>
        </p:spPr>
      </p:pic>
    </p:spTree>
    <p:extLst>
      <p:ext uri="{BB962C8B-B14F-4D97-AF65-F5344CB8AC3E}">
        <p14:creationId xmlns:p14="http://schemas.microsoft.com/office/powerpoint/2010/main" val="125587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2B48-21BC-4D19-8A3C-C428C083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82583A-4BD1-46B2-96B7-F3DB731369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00691"/>
            <a:ext cx="10515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waders -  snipe</a:t>
            </a:r>
            <a:r>
              <a:rPr lang="en-US" altLang="en-US" sz="1400" dirty="0">
                <a:solidFill>
                  <a:srgbClr val="333333"/>
                </a:solidFill>
                <a:cs typeface="Arial" panose="020B0604020202020204" pitchFamily="34" charset="0"/>
              </a:rPr>
              <a:t>?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waders need a high Spring water table to keep their invertebrate prey near the surface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different waders require different height vegetation and water levels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e.g. snipe like to hide in tall vegetation and feed on soft damp soil and redshank like short swards, nesting in taller areas and feeding in shallow surface water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wildfowl - ducks, geese, swans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333333"/>
                </a:solidFill>
                <a:cs typeface="Arial" panose="020B0604020202020204" pitchFamily="34" charset="0"/>
              </a:rPr>
              <a:t>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arsh fritillary butterflies are scarce and seek wet meadows with Devil's bit scabious plants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Dragonflies / damselflies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333333"/>
                </a:solidFill>
                <a:cs typeface="Arial" panose="020B0604020202020204" pitchFamily="34" charset="0"/>
              </a:rPr>
              <a:t>Riverflies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moths - bramble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bats -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Daubenton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bats fly close to water to find riverfly prey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otter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 voles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8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80</Words>
  <Application>Microsoft Office PowerPoint</Application>
  <PresentationFormat>Widescreen</PresentationFormat>
  <Paragraphs>29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CONSERVATION REPORT</vt:lpstr>
      <vt:lpstr>PowerPoint Presentation</vt:lpstr>
      <vt:lpstr>PowerPoint Presentation</vt:lpstr>
      <vt:lpstr>Not just birds!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REPORT</dc:title>
  <dc:creator>Marcus Swalwell</dc:creator>
  <cp:lastModifiedBy>Marcus Swalwell</cp:lastModifiedBy>
  <cp:revision>2</cp:revision>
  <dcterms:created xsi:type="dcterms:W3CDTF">2018-01-19T16:39:18Z</dcterms:created>
  <dcterms:modified xsi:type="dcterms:W3CDTF">2018-02-15T10:03:53Z</dcterms:modified>
</cp:coreProperties>
</file>