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166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4C3E-A8D7-4985-B279-C300B843D573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F943F-0DAE-42BB-B11D-948A6801B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8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analyze/browse/Ao815eV_2Ft2TQDzHujNt9q0khzKp6600X6naYV2I0ti0_3D?respondent_id=6659162812" TargetMode="External"/><Relationship Id="rId13" Type="http://schemas.openxmlformats.org/officeDocument/2006/relationships/hyperlink" Target="https://www.surveymonkey.com/analyze/browse/Ao815eV_2Ft2TQDzHujNt9q0khzKp6600X6naYV2I0ti0_3D?respondent_id=6641472672" TargetMode="External"/><Relationship Id="rId3" Type="http://schemas.openxmlformats.org/officeDocument/2006/relationships/hyperlink" Target="https://www.surveymonkey.com/analyze/browse/Ao815eV_2Ft2TQDzHujNt9q0khzKp6600X6naYV2I0ti0_3D?respondent_id=6687203452" TargetMode="External"/><Relationship Id="rId7" Type="http://schemas.openxmlformats.org/officeDocument/2006/relationships/hyperlink" Target="https://www.surveymonkey.com/analyze/browse/Ao815eV_2Ft2TQDzHujNt9q0khzKp6600X6naYV2I0ti0_3D?respondent_id=6669310703" TargetMode="External"/><Relationship Id="rId12" Type="http://schemas.openxmlformats.org/officeDocument/2006/relationships/hyperlink" Target="https://www.surveymonkey.com/analyze/browse/Ao815eV_2Ft2TQDzHujNt9q0khzKp6600X6naYV2I0ti0_3D?respondent_id=6641575170" TargetMode="External"/><Relationship Id="rId17" Type="http://schemas.openxmlformats.org/officeDocument/2006/relationships/hyperlink" Target="https://www.surveymonkey.com/analyze/browse/Ao815eV_2Ft2TQDzHujNt9q0khzKp6600X6naYV2I0ti0_3D?respondent_id=6638358220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s://www.surveymonkey.com/analyze/browse/Ao815eV_2Ft2TQDzHujNt9q0khzKp6600X6naYV2I0ti0_3D?respondent_id=664030245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urveymonkey.com/analyze/browse/Ao815eV_2Ft2TQDzHujNt9q0khzKp6600X6naYV2I0ti0_3D?respondent_id=6669361877" TargetMode="External"/><Relationship Id="rId11" Type="http://schemas.openxmlformats.org/officeDocument/2006/relationships/hyperlink" Target="https://www.surveymonkey.com/analyze/browse/Ao815eV_2Ft2TQDzHujNt9q0khzKp6600X6naYV2I0ti0_3D?respondent_id=6647929808" TargetMode="External"/><Relationship Id="rId5" Type="http://schemas.openxmlformats.org/officeDocument/2006/relationships/hyperlink" Target="https://www.surveymonkey.com/analyze/browse/Ao815eV_2Ft2TQDzHujNt9q0khzKp6600X6naYV2I0ti0_3D?respondent_id=6670376740" TargetMode="External"/><Relationship Id="rId15" Type="http://schemas.openxmlformats.org/officeDocument/2006/relationships/hyperlink" Target="https://www.surveymonkey.com/analyze/browse/Ao815eV_2Ft2TQDzHujNt9q0khzKp6600X6naYV2I0ti0_3D?respondent_id=6641340490" TargetMode="External"/><Relationship Id="rId10" Type="http://schemas.openxmlformats.org/officeDocument/2006/relationships/hyperlink" Target="https://www.surveymonkey.com/analyze/browse/Ao815eV_2Ft2TQDzHujNt9q0khzKp6600X6naYV2I0ti0_3D?respondent_id=6650443944" TargetMode="External"/><Relationship Id="rId4" Type="http://schemas.openxmlformats.org/officeDocument/2006/relationships/hyperlink" Target="https://www.surveymonkey.com/analyze/browse/Ao815eV_2Ft2TQDzHujNt9q0khzKp6600X6naYV2I0ti0_3D?respondent_id=6674568291" TargetMode="External"/><Relationship Id="rId9" Type="http://schemas.openxmlformats.org/officeDocument/2006/relationships/hyperlink" Target="https://www.surveymonkey.com/analyze/browse/Ao815eV_2Ft2TQDzHujNt9q0khzKp6600X6naYV2I0ti0_3D?respondent_id=6656593906" TargetMode="External"/><Relationship Id="rId14" Type="http://schemas.openxmlformats.org/officeDocument/2006/relationships/hyperlink" Target="https://www.surveymonkey.com/analyze/browse/Ao815eV_2Ft2TQDzHujNt9q0khzKp6600X6naYV2I0ti0_3D?respondent_id=6641387657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analyze/browse/Ao815eV_2Ft2TQDzHujNt9q0khzKp6600X6naYV2I0ti0_3D?respondent_id=668720345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urveymonkey.com/analyze/browse/Ao815eV_2Ft2TQDzHujNt9q0khzKp6600X6naYV2I0ti0_3D?respondent_id=6665047724" TargetMode="External"/><Relationship Id="rId4" Type="http://schemas.openxmlformats.org/officeDocument/2006/relationships/hyperlink" Target="https://www.surveymonkey.com/analyze/browse/Ao815eV_2Ft2TQDzHujNt9q0khzKp6600X6naYV2I0ti0_3D?respondent_id=667037674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8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28 respondents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4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comments document. Mixed responses ranging from positive and supportive to critical/unsupportive. </a:t>
            </a:r>
          </a:p>
          <a:p>
            <a:endParaRPr lang="en-GB" dirty="0"/>
          </a:p>
          <a:p>
            <a:r>
              <a:rPr lang="en-GB" dirty="0"/>
              <a:t>You will notice that there were multiple entries from the same home/IP address, which have been marked.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3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7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3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 17 responses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Volunteering and possibly financially for work on the bund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2/10/2018 7:40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help only if plans are more openly discussed &amp; I agree with them.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2/5/2018 6:26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Digging, site research, potentially funding.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2/2/2018 7:25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help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2/2/2018 12:19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to commitments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2/2/2018 11:45 AM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locals on the committee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Gaining a better understanding and offering more time.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1/29/2018 1:57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Digging and planting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1/27/2018 3:24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already actively involved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1/24/2018 6:07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volunteering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1/23/2018 6:07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management of the Fen and protection of biodiversity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1/19/2018 9:19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volunteer, and be very willing to attend more consultation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meetings.Perhaps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meetings could sometimes be open so members could know what was happening.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1/19/2018 8:28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management of the Fen and protection of biodiversity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1/19/2018 7:46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 to volunteer - not necessarily on a fixed day of the week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1/19/2018 7:24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party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1/19/2018 11:12 AM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time allows, certainly I would help, maybe lighter evenings and some weekends when there is free time?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1/18/2018 3:07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gentle volunteering in well organised sessions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9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concerned that consideration must be given to keeping management needed to a minimum for the future.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2/10/2018 7:40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2/2/2018 7:25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weekdays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1/31/2018 5:17 PM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View respondent's answers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not commit to further involvement so haven't selected. If I did then I would go for a programme with times that vary during the year with monthly events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Sunday morning not good for those who go to Church.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1/23/2018 6:07 PM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F943F-0DAE-42BB-B11D-948A6801BC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2A73-D2E6-4C37-8FDD-9FF982D1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FINANCIAL REPORT 2017/2018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8A2C4E-A7DF-4668-97C9-05E3E67C3F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1729" t="39091" r="40842" b="4715"/>
          <a:stretch/>
        </p:blipFill>
        <p:spPr>
          <a:xfrm>
            <a:off x="3281819" y="2214694"/>
            <a:ext cx="5387134" cy="45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80B4-1322-4564-830B-9B9841AE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What do you think we could improve on in 2018? Please add any other comments.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BD8FA4-B29D-4677-BCF5-7A615C3696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0965" t="29391" r="11543" b="16866"/>
          <a:stretch/>
        </p:blipFill>
        <p:spPr>
          <a:xfrm>
            <a:off x="2630556" y="2214694"/>
            <a:ext cx="6930888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8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E358-1234-4573-83F6-068F1C93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FA1CF6-62F1-44B0-A870-B33A89CC28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0646" t="26698" r="10166" b="8042"/>
          <a:stretch/>
        </p:blipFill>
        <p:spPr>
          <a:xfrm>
            <a:off x="2862470" y="1097763"/>
            <a:ext cx="7517550" cy="4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70C0-283D-497C-BC8C-19F89F46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We would like to involve as many members as possible on regular working parties on the Fen. Please select when would suit you best.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F8BB0-A43C-4150-BD02-4A4063F155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1802" t="30574" r="17159" b="7123"/>
          <a:stretch/>
        </p:blipFill>
        <p:spPr>
          <a:xfrm>
            <a:off x="3260034" y="2344925"/>
            <a:ext cx="5671931" cy="38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1FD3-1718-4347-B5D4-2083FBCE0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ClausentUM</a:t>
            </a:r>
            <a:r>
              <a:rPr lang="en-GB" dirty="0"/>
              <a:t> Fen Conservation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98392-AB9B-40B3-88F9-EA6A234D2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Survey monkey results 2018</a:t>
            </a:r>
          </a:p>
        </p:txBody>
      </p:sp>
    </p:spTree>
    <p:extLst>
      <p:ext uri="{BB962C8B-B14F-4D97-AF65-F5344CB8AC3E}">
        <p14:creationId xmlns:p14="http://schemas.microsoft.com/office/powerpoint/2010/main" val="261244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578C-7F6A-436E-8905-A4B8CBEC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85" y="637178"/>
            <a:ext cx="10364451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There has been a significant amount of work on the Fen in the last year.  Please comment on any specific views you have on work undertaken to date.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8FB0-2CD2-43B0-9D7A-8A6187F427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“Generally very good in clearing non-native species. Looks a bit barren at the moment but plans look great”</a:t>
            </a:r>
          </a:p>
          <a:p>
            <a:endParaRPr lang="en-GB" dirty="0"/>
          </a:p>
          <a:p>
            <a:r>
              <a:rPr lang="en-GB" dirty="0"/>
              <a:t>“We were deeply saddened by the sheer devastation of the fen from what was a green and lush area. This was not in the original plan.” </a:t>
            </a:r>
          </a:p>
        </p:txBody>
      </p:sp>
    </p:spTree>
    <p:extLst>
      <p:ext uri="{BB962C8B-B14F-4D97-AF65-F5344CB8AC3E}">
        <p14:creationId xmlns:p14="http://schemas.microsoft.com/office/powerpoint/2010/main" val="44565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D75C-9115-4D73-B4DC-1A142E30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>We have drafted a Plan for 2018 (attached to AGM notice email/letter) and would like your views. Please comment on any aspects of concern, in support or ideas that you would like to see included.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97AF-40EC-46DB-ABE7-C4B7AB4AC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Plan looks fine, less ambitious than 2017. Concern would be reliance on community. Is it not possible to get the local government to support on maintenance given they have a commitment to do this? Cannot see from the plan if there is further seeding planned, but would hope to see some re-growth this year to try and improve the appearance of the fen </a:t>
            </a:r>
          </a:p>
          <a:p>
            <a:r>
              <a:rPr lang="en-GB" dirty="0"/>
              <a:t>Fine tuning excavations in Zone 3. Too wide? Re-wetting or flowing water? Expense of joining to St. M Brook - </a:t>
            </a:r>
            <a:r>
              <a:rPr lang="en-GB" dirty="0" err="1"/>
              <a:t>sLuice</a:t>
            </a:r>
            <a:r>
              <a:rPr lang="en-GB" dirty="0"/>
              <a:t> etc? Query amount of management required </a:t>
            </a:r>
            <a:r>
              <a:rPr lang="en-GB" dirty="0" err="1"/>
              <a:t>anD</a:t>
            </a:r>
            <a:r>
              <a:rPr lang="en-GB" dirty="0"/>
              <a:t> by whom? </a:t>
            </a:r>
          </a:p>
          <a:p>
            <a:r>
              <a:rPr lang="en-GB" dirty="0"/>
              <a:t>The plan looks excellent. Happy to contribute where required to achieve </a:t>
            </a:r>
          </a:p>
        </p:txBody>
      </p:sp>
    </p:spTree>
    <p:extLst>
      <p:ext uri="{BB962C8B-B14F-4D97-AF65-F5344CB8AC3E}">
        <p14:creationId xmlns:p14="http://schemas.microsoft.com/office/powerpoint/2010/main" val="288944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633D-2038-4982-BD49-71391BC0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58A2C-4C1A-4F64-B04C-0D4F8DC927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249" t="29206" r="10279" b="7710"/>
          <a:stretch/>
        </p:blipFill>
        <p:spPr>
          <a:xfrm>
            <a:off x="2643808" y="1736033"/>
            <a:ext cx="690438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EFB7-2545-44BC-84FE-FDDA0BF1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E0D8DB-FC4A-4ABA-B373-F580CCB15B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828" t="28019" r="10538" b="10540"/>
          <a:stretch/>
        </p:blipFill>
        <p:spPr>
          <a:xfrm>
            <a:off x="2922101" y="433048"/>
            <a:ext cx="7142923" cy="4210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D4F60-9BAF-4374-9102-5D5D9BF39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0" t="48116" r="10544" b="26570"/>
          <a:stretch/>
        </p:blipFill>
        <p:spPr>
          <a:xfrm>
            <a:off x="2922102" y="4586985"/>
            <a:ext cx="7142923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E0E5B-1CE6-4C8B-A1A6-A590749A3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43" t="27048" r="10351" b="8015"/>
          <a:stretch/>
        </p:blipFill>
        <p:spPr>
          <a:xfrm>
            <a:off x="2716696" y="1066801"/>
            <a:ext cx="7580243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1F01E-2A18-482E-B1CC-D35F199B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D0C7-8EF4-464C-8F8D-F7ADE75F80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4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16D1-5EE7-4913-8C96-EAB2CCF5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1" t="26280" r="10219" b="9018"/>
          <a:stretch/>
        </p:blipFill>
        <p:spPr>
          <a:xfrm>
            <a:off x="2385390" y="1369008"/>
            <a:ext cx="7898298" cy="487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6FA76-2A92-4DC2-8337-6932F376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13ED-665C-4B4B-8F02-2E78431C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678" y="2294206"/>
            <a:ext cx="10363826" cy="342410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29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6F91-16D6-4238-BE76-63CCD77A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4D2F7B-F4B3-4114-BCC2-B323BBAD8D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809" t="26265" r="10009" b="8584"/>
          <a:stretch/>
        </p:blipFill>
        <p:spPr>
          <a:xfrm>
            <a:off x="3207025" y="466266"/>
            <a:ext cx="6745357" cy="4177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30FDA-C8B5-473B-AB59-AAA3BBCF8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09" t="40966" r="12065" b="25991"/>
          <a:stretch/>
        </p:blipFill>
        <p:spPr>
          <a:xfrm>
            <a:off x="3207025" y="4459355"/>
            <a:ext cx="6745357" cy="2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745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51</TotalTime>
  <Words>652</Words>
  <Application>Microsoft Office PowerPoint</Application>
  <PresentationFormat>Widescreen</PresentationFormat>
  <Paragraphs>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Droplet</vt:lpstr>
      <vt:lpstr>INTERIM FINANCIAL REPORT 2017/2018</vt:lpstr>
      <vt:lpstr>ClausentUM Fen Conservation Group</vt:lpstr>
      <vt:lpstr>There has been a significant amount of work on the Fen in the last year.  Please comment on any specific views you have on work undertaken to date.</vt:lpstr>
      <vt:lpstr>We have drafted a Plan for 2018 (attached to AGM notice email/letter) and would like your views. Please comment on any aspects of concern, in support or ideas that you would like to see included.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 we could improve on in 2018? Please add any other comments.</vt:lpstr>
      <vt:lpstr>PowerPoint Presentation</vt:lpstr>
      <vt:lpstr>We would like to involve as many members as possible on regular working parties on the Fen. Please select when would suit you best.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ClausentUM Fen Conservation Group</dc:title>
  <dc:creator>Anna-Maria Holt</dc:creator>
  <cp:lastModifiedBy>Anna-Maria Holt</cp:lastModifiedBy>
  <cp:revision>13</cp:revision>
  <dcterms:created xsi:type="dcterms:W3CDTF">2018-02-15T21:20:17Z</dcterms:created>
  <dcterms:modified xsi:type="dcterms:W3CDTF">2018-02-18T10:26:49Z</dcterms:modified>
</cp:coreProperties>
</file>